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617EBB12-1BE6-4F7A-BD1A-D68C77A6C4E3}">
          <p14:sldIdLst/>
        </p14:section>
        <p14:section name="Розділ без заголовка" id="{561EC44E-D1FB-44E1-ADA3-81162386CFA7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C20EC4-E93B-40CB-825F-A76C919DC75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EDDE46-02AF-459B-A09A-E03A8B0EB887}">
      <dgm:prSet phldrT="[Текст]" custT="1"/>
      <dgm:spPr>
        <a:xfrm>
          <a:off x="1128015" y="812691"/>
          <a:ext cx="12162566" cy="1625382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l">
            <a:buNone/>
          </a:pPr>
          <a:endParaRPr lang="ru-RU" sz="28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algn="just">
            <a:buNone/>
          </a:pP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12.07.2018 “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Корабельному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 у м.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Миколаєві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до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І </a:t>
          </a:r>
          <a:r>
            <a:rPr lang="uk-UA" sz="1800" b="0" u="none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року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звернулось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1 129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>
            <a:buNone/>
          </a:pPr>
          <a:endParaRPr lang="ru-RU" sz="28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F52641B-ED16-4A2B-A7E4-BBE04556226E}" type="parTrans" cxnId="{9EC63C10-681E-40C8-911F-D40DBF8A22A1}">
      <dgm:prSet/>
      <dgm:spPr/>
      <dgm:t>
        <a:bodyPr/>
        <a:lstStyle/>
        <a:p>
          <a:endParaRPr lang="ru-RU"/>
        </a:p>
      </dgm:t>
    </dgm:pt>
    <dgm:pt modelId="{EEFB2E55-2720-4329-AC10-178994CE1C49}" type="sibTrans" cxnId="{9EC63C10-681E-40C8-911F-D40DBF8A22A1}">
      <dgm:prSet/>
      <dgm:spPr>
        <a:xfrm>
          <a:off x="-9183833" y="-1403228"/>
          <a:ext cx="10933367" cy="10933367"/>
        </a:xfrm>
        <a:prstGeom prst="blockArc">
          <a:avLst>
            <a:gd name="adj1" fmla="val 18900000"/>
            <a:gd name="adj2" fmla="val 2700000"/>
            <a:gd name="adj3" fmla="val 198"/>
          </a:avLst>
        </a:pr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EA9B24F7-0C22-4EF6-AE18-2ADD092869D1}">
      <dgm:prSet phldrT="[Текст]" custT="1"/>
      <dgm:spPr>
        <a:xfrm>
          <a:off x="1718841" y="3250764"/>
          <a:ext cx="11571740" cy="1625382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29.11.2019 “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Інгульському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 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м.Миколаєві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до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І </a:t>
          </a:r>
          <a:r>
            <a:rPr lang="uk-UA" sz="1800" b="0" u="none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року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звернулося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886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321E401-17DD-47A1-8E73-EF3925A08023}" type="parTrans" cxnId="{AE8A2F32-2908-4E1D-85C5-C375F6C6D382}">
      <dgm:prSet/>
      <dgm:spPr/>
      <dgm:t>
        <a:bodyPr/>
        <a:lstStyle/>
        <a:p>
          <a:endParaRPr lang="ru-RU"/>
        </a:p>
      </dgm:t>
    </dgm:pt>
    <dgm:pt modelId="{08BE804E-1B5B-422A-B3D6-21340062F9A0}" type="sibTrans" cxnId="{AE8A2F32-2908-4E1D-85C5-C375F6C6D382}">
      <dgm:prSet/>
      <dgm:spPr/>
      <dgm:t>
        <a:bodyPr/>
        <a:lstStyle/>
        <a:p>
          <a:endParaRPr lang="ru-RU"/>
        </a:p>
      </dgm:t>
    </dgm:pt>
    <dgm:pt modelId="{A4080ECA-BC37-4EA1-A141-C4C0C93FE5C3}">
      <dgm:prSet custT="1"/>
      <dgm:spPr>
        <a:xfrm>
          <a:off x="1128015" y="5688837"/>
          <a:ext cx="12162566" cy="1625382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just">
            <a:buNone/>
          </a:pP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27.11.2019 “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Вознесенському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ДРАЦС, до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І </a:t>
          </a:r>
          <a:r>
            <a:rPr lang="uk-UA" sz="1800" b="0" u="none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року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звернулося</a:t>
          </a:r>
          <a:r>
            <a:rPr lang="ru-RU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759 </a:t>
          </a:r>
          <a:r>
            <a:rPr lang="ru-RU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1AA329C-766A-4DB4-898B-34FD6F7FCB77}" type="parTrans" cxnId="{A5603A68-6462-4C83-8541-1E6BB02444CB}">
      <dgm:prSet/>
      <dgm:spPr/>
      <dgm:t>
        <a:bodyPr/>
        <a:lstStyle/>
        <a:p>
          <a:endParaRPr lang="ru-RU"/>
        </a:p>
      </dgm:t>
    </dgm:pt>
    <dgm:pt modelId="{4C8EAF04-7435-4B8D-99C9-873EE44A73BE}" type="sibTrans" cxnId="{A5603A68-6462-4C83-8541-1E6BB02444CB}">
      <dgm:prSet/>
      <dgm:spPr/>
      <dgm:t>
        <a:bodyPr/>
        <a:lstStyle/>
        <a:p>
          <a:endParaRPr lang="ru-RU"/>
        </a:p>
      </dgm:t>
    </dgm:pt>
    <dgm:pt modelId="{FB6F09B3-6FEE-4E14-94BC-D706A9DE8DED}" type="pres">
      <dgm:prSet presAssocID="{E6C20EC4-E93B-40CB-825F-A76C919DC754}" presName="Name0" presStyleCnt="0">
        <dgm:presLayoutVars>
          <dgm:chMax val="7"/>
          <dgm:chPref val="7"/>
          <dgm:dir/>
        </dgm:presLayoutVars>
      </dgm:prSet>
      <dgm:spPr/>
    </dgm:pt>
    <dgm:pt modelId="{DDD5C8BD-014D-4274-BD80-92AD8CE5587F}" type="pres">
      <dgm:prSet presAssocID="{E6C20EC4-E93B-40CB-825F-A76C919DC754}" presName="Name1" presStyleCnt="0"/>
      <dgm:spPr/>
    </dgm:pt>
    <dgm:pt modelId="{FCF0F246-6FDF-48C0-9FF6-487FA8CB3136}" type="pres">
      <dgm:prSet presAssocID="{E6C20EC4-E93B-40CB-825F-A76C919DC754}" presName="cycle" presStyleCnt="0"/>
      <dgm:spPr/>
    </dgm:pt>
    <dgm:pt modelId="{C0215240-3DF1-4869-BA1A-F9160917EC65}" type="pres">
      <dgm:prSet presAssocID="{E6C20EC4-E93B-40CB-825F-A76C919DC754}" presName="srcNode" presStyleLbl="node1" presStyleIdx="0" presStyleCnt="3"/>
      <dgm:spPr/>
    </dgm:pt>
    <dgm:pt modelId="{47223DBE-17B1-4566-8DD2-BEFC03D279FE}" type="pres">
      <dgm:prSet presAssocID="{E6C20EC4-E93B-40CB-825F-A76C919DC754}" presName="conn" presStyleLbl="parChTrans1D2" presStyleIdx="0" presStyleCnt="1"/>
      <dgm:spPr/>
    </dgm:pt>
    <dgm:pt modelId="{87CC1A60-47DC-42C5-B5B7-12FA9B993B06}" type="pres">
      <dgm:prSet presAssocID="{E6C20EC4-E93B-40CB-825F-A76C919DC754}" presName="extraNode" presStyleLbl="node1" presStyleIdx="0" presStyleCnt="3"/>
      <dgm:spPr/>
    </dgm:pt>
    <dgm:pt modelId="{61E6C791-86A8-4C6B-82C0-19C840D9D4CC}" type="pres">
      <dgm:prSet presAssocID="{E6C20EC4-E93B-40CB-825F-A76C919DC754}" presName="dstNode" presStyleLbl="node1" presStyleIdx="0" presStyleCnt="3"/>
      <dgm:spPr/>
    </dgm:pt>
    <dgm:pt modelId="{8891D5A2-D5AF-4026-9916-E98FC3976AB5}" type="pres">
      <dgm:prSet presAssocID="{29EDDE46-02AF-459B-A09A-E03A8B0EB887}" presName="text_1" presStyleLbl="node1" presStyleIdx="0" presStyleCnt="3">
        <dgm:presLayoutVars>
          <dgm:bulletEnabled val="1"/>
        </dgm:presLayoutVars>
      </dgm:prSet>
      <dgm:spPr/>
    </dgm:pt>
    <dgm:pt modelId="{19DEC6E6-B1B5-47AF-8510-0DCD3CE65BE2}" type="pres">
      <dgm:prSet presAssocID="{29EDDE46-02AF-459B-A09A-E03A8B0EB887}" presName="accent_1" presStyleCnt="0"/>
      <dgm:spPr/>
    </dgm:pt>
    <dgm:pt modelId="{F511D361-C637-4C39-A067-276DACAA3C36}" type="pres">
      <dgm:prSet presAssocID="{29EDDE46-02AF-459B-A09A-E03A8B0EB887}" presName="accentRepeatNode" presStyleLbl="solidFgAcc1" presStyleIdx="0" presStyleCnt="3"/>
      <dgm:spPr>
        <a:xfrm>
          <a:off x="112151" y="609518"/>
          <a:ext cx="2031727" cy="203172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DB92FB49-4763-44F6-8AA6-E2EAD35D062E}" type="pres">
      <dgm:prSet presAssocID="{EA9B24F7-0C22-4EF6-AE18-2ADD092869D1}" presName="text_2" presStyleLbl="node1" presStyleIdx="1" presStyleCnt="3" custScaleY="123950" custLinFactNeighborX="-89" custLinFactNeighborY="3195">
        <dgm:presLayoutVars>
          <dgm:bulletEnabled val="1"/>
        </dgm:presLayoutVars>
      </dgm:prSet>
      <dgm:spPr/>
    </dgm:pt>
    <dgm:pt modelId="{A31A1E9A-3D5E-4206-B45A-11AD06BFB972}" type="pres">
      <dgm:prSet presAssocID="{EA9B24F7-0C22-4EF6-AE18-2ADD092869D1}" presName="accent_2" presStyleCnt="0"/>
      <dgm:spPr/>
    </dgm:pt>
    <dgm:pt modelId="{E93547FD-25FA-4592-9E6F-BE3F1F4F9227}" type="pres">
      <dgm:prSet presAssocID="{EA9B24F7-0C22-4EF6-AE18-2ADD092869D1}" presName="accentRepeatNode" presStyleLbl="solidFgAcc1" presStyleIdx="1" presStyleCnt="3"/>
      <dgm:spPr>
        <a:xfrm>
          <a:off x="702977" y="3047591"/>
          <a:ext cx="2031727" cy="203172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DCF1D7D-0993-4F93-B92C-855754F7FA66}" type="pres">
      <dgm:prSet presAssocID="{A4080ECA-BC37-4EA1-A141-C4C0C93FE5C3}" presName="text_3" presStyleLbl="node1" presStyleIdx="2" presStyleCnt="3">
        <dgm:presLayoutVars>
          <dgm:bulletEnabled val="1"/>
        </dgm:presLayoutVars>
      </dgm:prSet>
      <dgm:spPr/>
    </dgm:pt>
    <dgm:pt modelId="{C27579FF-5771-44A4-8461-E02A79473E66}" type="pres">
      <dgm:prSet presAssocID="{A4080ECA-BC37-4EA1-A141-C4C0C93FE5C3}" presName="accent_3" presStyleCnt="0"/>
      <dgm:spPr/>
    </dgm:pt>
    <dgm:pt modelId="{E72B8881-E019-46E5-BD79-DF6F7917CE30}" type="pres">
      <dgm:prSet presAssocID="{A4080ECA-BC37-4EA1-A141-C4C0C93FE5C3}" presName="accentRepeatNode" presStyleLbl="solidFgAcc1" presStyleIdx="2" presStyleCnt="3"/>
      <dgm:spPr>
        <a:xfrm>
          <a:off x="112151" y="5485664"/>
          <a:ext cx="2031727" cy="203172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9EC63C10-681E-40C8-911F-D40DBF8A22A1}" srcId="{E6C20EC4-E93B-40CB-825F-A76C919DC754}" destId="{29EDDE46-02AF-459B-A09A-E03A8B0EB887}" srcOrd="0" destOrd="0" parTransId="{8F52641B-ED16-4A2B-A7E4-BBE04556226E}" sibTransId="{EEFB2E55-2720-4329-AC10-178994CE1C49}"/>
    <dgm:cxn modelId="{AE8A2F32-2908-4E1D-85C5-C375F6C6D382}" srcId="{E6C20EC4-E93B-40CB-825F-A76C919DC754}" destId="{EA9B24F7-0C22-4EF6-AE18-2ADD092869D1}" srcOrd="1" destOrd="0" parTransId="{C321E401-17DD-47A1-8E73-EF3925A08023}" sibTransId="{08BE804E-1B5B-422A-B3D6-21340062F9A0}"/>
    <dgm:cxn modelId="{DFCE8343-6B4E-437E-B1ED-CC4171997059}" type="presOf" srcId="{E6C20EC4-E93B-40CB-825F-A76C919DC754}" destId="{FB6F09B3-6FEE-4E14-94BC-D706A9DE8DED}" srcOrd="0" destOrd="0" presId="urn:microsoft.com/office/officeart/2008/layout/VerticalCurvedList"/>
    <dgm:cxn modelId="{A5603A68-6462-4C83-8541-1E6BB02444CB}" srcId="{E6C20EC4-E93B-40CB-825F-A76C919DC754}" destId="{A4080ECA-BC37-4EA1-A141-C4C0C93FE5C3}" srcOrd="2" destOrd="0" parTransId="{11AA329C-766A-4DB4-898B-34FD6F7FCB77}" sibTransId="{4C8EAF04-7435-4B8D-99C9-873EE44A73BE}"/>
    <dgm:cxn modelId="{E3E6A768-270B-467B-BDD2-30539D43F265}" type="presOf" srcId="{EEFB2E55-2720-4329-AC10-178994CE1C49}" destId="{47223DBE-17B1-4566-8DD2-BEFC03D279FE}" srcOrd="0" destOrd="0" presId="urn:microsoft.com/office/officeart/2008/layout/VerticalCurvedList"/>
    <dgm:cxn modelId="{E12A05D9-AB37-4207-9B12-974C30AFF4E8}" type="presOf" srcId="{A4080ECA-BC37-4EA1-A141-C4C0C93FE5C3}" destId="{EDCF1D7D-0993-4F93-B92C-855754F7FA66}" srcOrd="0" destOrd="0" presId="urn:microsoft.com/office/officeart/2008/layout/VerticalCurvedList"/>
    <dgm:cxn modelId="{DD0C15F1-093F-4467-9CCD-DE6E7E3470D5}" type="presOf" srcId="{EA9B24F7-0C22-4EF6-AE18-2ADD092869D1}" destId="{DB92FB49-4763-44F6-8AA6-E2EAD35D062E}" srcOrd="0" destOrd="0" presId="urn:microsoft.com/office/officeart/2008/layout/VerticalCurvedList"/>
    <dgm:cxn modelId="{C182A9F6-2073-491E-AD9E-FC9CA453A156}" type="presOf" srcId="{29EDDE46-02AF-459B-A09A-E03A8B0EB887}" destId="{8891D5A2-D5AF-4026-9916-E98FC3976AB5}" srcOrd="0" destOrd="0" presId="urn:microsoft.com/office/officeart/2008/layout/VerticalCurvedList"/>
    <dgm:cxn modelId="{A8D8A472-9431-40B5-992F-F9151CAB3130}" type="presParOf" srcId="{FB6F09B3-6FEE-4E14-94BC-D706A9DE8DED}" destId="{DDD5C8BD-014D-4274-BD80-92AD8CE5587F}" srcOrd="0" destOrd="0" presId="urn:microsoft.com/office/officeart/2008/layout/VerticalCurvedList"/>
    <dgm:cxn modelId="{1023BC14-97DD-4E22-8CD2-8BA54B2DF2A4}" type="presParOf" srcId="{DDD5C8BD-014D-4274-BD80-92AD8CE5587F}" destId="{FCF0F246-6FDF-48C0-9FF6-487FA8CB3136}" srcOrd="0" destOrd="0" presId="urn:microsoft.com/office/officeart/2008/layout/VerticalCurvedList"/>
    <dgm:cxn modelId="{1480D589-1DF4-4C2C-9B37-C1F080C1F59E}" type="presParOf" srcId="{FCF0F246-6FDF-48C0-9FF6-487FA8CB3136}" destId="{C0215240-3DF1-4869-BA1A-F9160917EC65}" srcOrd="0" destOrd="0" presId="urn:microsoft.com/office/officeart/2008/layout/VerticalCurvedList"/>
    <dgm:cxn modelId="{49835CB4-3B7B-4F76-8966-E6FF1A70ED0E}" type="presParOf" srcId="{FCF0F246-6FDF-48C0-9FF6-487FA8CB3136}" destId="{47223DBE-17B1-4566-8DD2-BEFC03D279FE}" srcOrd="1" destOrd="0" presId="urn:microsoft.com/office/officeart/2008/layout/VerticalCurvedList"/>
    <dgm:cxn modelId="{49279326-9B46-4E7D-B2AE-D416DEA2FE1F}" type="presParOf" srcId="{FCF0F246-6FDF-48C0-9FF6-487FA8CB3136}" destId="{87CC1A60-47DC-42C5-B5B7-12FA9B993B06}" srcOrd="2" destOrd="0" presId="urn:microsoft.com/office/officeart/2008/layout/VerticalCurvedList"/>
    <dgm:cxn modelId="{9C962F19-E77B-4033-9C4D-8FF910EBE15D}" type="presParOf" srcId="{FCF0F246-6FDF-48C0-9FF6-487FA8CB3136}" destId="{61E6C791-86A8-4C6B-82C0-19C840D9D4CC}" srcOrd="3" destOrd="0" presId="urn:microsoft.com/office/officeart/2008/layout/VerticalCurvedList"/>
    <dgm:cxn modelId="{B01CE59A-9798-4DCA-8C66-4C9F6D38C1B8}" type="presParOf" srcId="{DDD5C8BD-014D-4274-BD80-92AD8CE5587F}" destId="{8891D5A2-D5AF-4026-9916-E98FC3976AB5}" srcOrd="1" destOrd="0" presId="urn:microsoft.com/office/officeart/2008/layout/VerticalCurvedList"/>
    <dgm:cxn modelId="{BB246286-9C62-40C1-8386-968A37CF0B19}" type="presParOf" srcId="{DDD5C8BD-014D-4274-BD80-92AD8CE5587F}" destId="{19DEC6E6-B1B5-47AF-8510-0DCD3CE65BE2}" srcOrd="2" destOrd="0" presId="urn:microsoft.com/office/officeart/2008/layout/VerticalCurvedList"/>
    <dgm:cxn modelId="{73E1F56B-BC03-4BFA-9185-09361DBE35D6}" type="presParOf" srcId="{19DEC6E6-B1B5-47AF-8510-0DCD3CE65BE2}" destId="{F511D361-C637-4C39-A067-276DACAA3C36}" srcOrd="0" destOrd="0" presId="urn:microsoft.com/office/officeart/2008/layout/VerticalCurvedList"/>
    <dgm:cxn modelId="{CACFD5A5-D1EA-4B36-BB04-2B8A73DF375F}" type="presParOf" srcId="{DDD5C8BD-014D-4274-BD80-92AD8CE5587F}" destId="{DB92FB49-4763-44F6-8AA6-E2EAD35D062E}" srcOrd="3" destOrd="0" presId="urn:microsoft.com/office/officeart/2008/layout/VerticalCurvedList"/>
    <dgm:cxn modelId="{D86C1C78-93AB-4E51-959B-196F69B08FCF}" type="presParOf" srcId="{DDD5C8BD-014D-4274-BD80-92AD8CE5587F}" destId="{A31A1E9A-3D5E-4206-B45A-11AD06BFB972}" srcOrd="4" destOrd="0" presId="urn:microsoft.com/office/officeart/2008/layout/VerticalCurvedList"/>
    <dgm:cxn modelId="{4D0E5C05-98C3-4278-A57A-1F7770D18A5F}" type="presParOf" srcId="{A31A1E9A-3D5E-4206-B45A-11AD06BFB972}" destId="{E93547FD-25FA-4592-9E6F-BE3F1F4F9227}" srcOrd="0" destOrd="0" presId="urn:microsoft.com/office/officeart/2008/layout/VerticalCurvedList"/>
    <dgm:cxn modelId="{BD4E3AFD-58E5-40BB-A272-E950B4ED2EC3}" type="presParOf" srcId="{DDD5C8BD-014D-4274-BD80-92AD8CE5587F}" destId="{EDCF1D7D-0993-4F93-B92C-855754F7FA66}" srcOrd="5" destOrd="0" presId="urn:microsoft.com/office/officeart/2008/layout/VerticalCurvedList"/>
    <dgm:cxn modelId="{D17E5367-9373-4485-90AE-4FA8DC1B1E0E}" type="presParOf" srcId="{DDD5C8BD-014D-4274-BD80-92AD8CE5587F}" destId="{C27579FF-5771-44A4-8461-E02A79473E66}" srcOrd="6" destOrd="0" presId="urn:microsoft.com/office/officeart/2008/layout/VerticalCurvedList"/>
    <dgm:cxn modelId="{A0A551ED-7E0F-4B7F-AEAE-79F4A6696140}" type="presParOf" srcId="{C27579FF-5771-44A4-8461-E02A79473E66}" destId="{E72B8881-E019-46E5-BD79-DF6F7917CE3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23DBE-17B1-4566-8DD2-BEFC03D279FE}">
      <dsp:nvSpPr>
        <dsp:cNvPr id="0" name=""/>
        <dsp:cNvSpPr/>
      </dsp:nvSpPr>
      <dsp:spPr>
        <a:xfrm>
          <a:off x="-5144069" y="-787993"/>
          <a:ext cx="6125946" cy="6125946"/>
        </a:xfrm>
        <a:prstGeom prst="blockArc">
          <a:avLst>
            <a:gd name="adj1" fmla="val 18900000"/>
            <a:gd name="adj2" fmla="val 2700000"/>
            <a:gd name="adj3" fmla="val 198"/>
          </a:avLst>
        </a:pr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1D5A2-D5AF-4026-9916-E98FC3976AB5}">
      <dsp:nvSpPr>
        <dsp:cNvPr id="0" name=""/>
        <dsp:cNvSpPr/>
      </dsp:nvSpPr>
      <dsp:spPr>
        <a:xfrm>
          <a:off x="631534" y="454996"/>
          <a:ext cx="11010843" cy="909992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30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12.07.2018 “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Корабельному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 у м.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Миколаєві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до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І </a:t>
          </a:r>
          <a:r>
            <a:rPr lang="uk-UA" sz="1800" b="0" u="none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року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звернулось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1 129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31534" y="454996"/>
        <a:ext cx="11010843" cy="909992"/>
      </dsp:txXfrm>
    </dsp:sp>
    <dsp:sp modelId="{F511D361-C637-4C39-A067-276DACAA3C36}">
      <dsp:nvSpPr>
        <dsp:cNvPr id="0" name=""/>
        <dsp:cNvSpPr/>
      </dsp:nvSpPr>
      <dsp:spPr>
        <a:xfrm>
          <a:off x="62789" y="341247"/>
          <a:ext cx="1137490" cy="113749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92FB49-4763-44F6-8AA6-E2EAD35D062E}">
      <dsp:nvSpPr>
        <dsp:cNvPr id="0" name=""/>
        <dsp:cNvSpPr/>
      </dsp:nvSpPr>
      <dsp:spPr>
        <a:xfrm>
          <a:off x="952811" y="1740086"/>
          <a:ext cx="10680061" cy="1127935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306" tIns="45720" rIns="45720" bIns="4572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29.11.2019 “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Інгульському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 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м.Миколаєві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до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І </a:t>
          </a:r>
          <a:r>
            <a:rPr lang="uk-UA" sz="1800" b="0" u="none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року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звернулося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886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952811" y="1740086"/>
        <a:ext cx="10680061" cy="1127935"/>
      </dsp:txXfrm>
    </dsp:sp>
    <dsp:sp modelId="{E93547FD-25FA-4592-9E6F-BE3F1F4F9227}">
      <dsp:nvSpPr>
        <dsp:cNvPr id="0" name=""/>
        <dsp:cNvSpPr/>
      </dsp:nvSpPr>
      <dsp:spPr>
        <a:xfrm>
          <a:off x="393571" y="1706235"/>
          <a:ext cx="1137490" cy="113749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F1D7D-0993-4F93-B92C-855754F7FA66}">
      <dsp:nvSpPr>
        <dsp:cNvPr id="0" name=""/>
        <dsp:cNvSpPr/>
      </dsp:nvSpPr>
      <dsp:spPr>
        <a:xfrm>
          <a:off x="631534" y="3184972"/>
          <a:ext cx="11010843" cy="909992"/>
        </a:xfrm>
        <a:prstGeom prst="rect">
          <a:avLst/>
        </a:prstGeom>
        <a:solidFill>
          <a:srgbClr val="1F497D">
            <a:lumMod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306" tIns="45720" rIns="45720" bIns="4572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27.11.2019 “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Open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Spaсe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”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відкрито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Вознесенському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відділі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ДРАЦС, до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якого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протягом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І </a:t>
          </a:r>
          <a:r>
            <a:rPr lang="uk-UA" sz="1800" b="0" u="none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кварталу 2026 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року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звернулося</a:t>
          </a:r>
          <a:r>
            <a:rPr lang="ru-RU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759 </a:t>
          </a:r>
          <a:r>
            <a:rPr lang="ru-RU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громадян</a:t>
          </a:r>
          <a:endParaRPr lang="ru-RU" sz="18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631534" y="3184972"/>
        <a:ext cx="11010843" cy="909992"/>
      </dsp:txXfrm>
    </dsp:sp>
    <dsp:sp modelId="{E72B8881-E019-46E5-BD79-DF6F7917CE30}">
      <dsp:nvSpPr>
        <dsp:cNvPr id="0" name=""/>
        <dsp:cNvSpPr/>
      </dsp:nvSpPr>
      <dsp:spPr>
        <a:xfrm>
          <a:off x="62789" y="3071223"/>
          <a:ext cx="1137490" cy="113749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525B1-72B6-66E1-D84D-22E574455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D05B346-02D5-005B-34DC-75D7C9BAD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79A76A4-8889-E7FA-4FA3-46543154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33F6363-A658-DD24-35C7-A27945B5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B9E518-2C52-34D5-4645-518CF8D3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830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8B616-2727-1A25-57B9-6AE0A2C11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A233484-60E5-B8FA-278F-017712E43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700F222-4715-38B6-18BD-D119D1F6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E8178C2-D9FC-15DC-EA5B-3DE5B90B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18B5636-9A0B-B82F-4DA2-0176FCEB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653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98E2B40-4B65-DD37-37A4-286AE0BF0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66D362C-D4F6-AD95-C295-987CA7F00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6A958E-2CC6-04DF-FE4C-3AFEAA84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73C5D1-14ED-A936-FB40-9FBAE0B6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DE8E7A2-8774-C6E9-3311-6655B0084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091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1D1CFA-60EC-9162-05C5-33BB7287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1FDE1C-F507-EE7E-0B11-1F70E1639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C64ECBA-E036-CCF9-666F-24BE7834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917BB44-1DC8-C354-0326-7BD6AD6F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B18CBF-28C6-DCB9-F8ED-9BC86A4C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752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CDF49A-C147-F850-A365-68B4726EF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749F27E-5675-28BA-24D8-BF04CE70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1FF242E-5616-0CEF-860E-99B0B9F1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74ECEFC-E028-C44C-952A-1DE02CE2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6A238D-61EE-89CD-6BF7-D4C0C3CE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676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E6AD9-AA68-338A-607D-C27135146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73CF06-D616-804A-CDED-A6B1F8B663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46C523B-7D96-7D08-CAB8-E2B207217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330D46A-9099-505B-0BAD-5F744B2F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58CE4A-0096-5247-2F9D-10218701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230DB10-961B-5406-BC61-8376A43DF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432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11747-E17F-EAAB-93CE-18C43A8F2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8F52E9E-2CF0-B33E-B322-61CABF784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A4E693C-A2BC-CFCA-8097-D489686A4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520CFFD-0F33-7DEF-6EAC-07BFD19C5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8BE6E2F-499E-F4CE-CCA2-FBA54ECBC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F381694-9E81-913D-2393-DC91364D9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CF6DD55-583F-CE4A-1CA8-44176CEE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C8027CE-239D-055A-C6A1-D32AD4633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781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2336A-5D73-16AF-E5E8-9F100023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E59FF26-238B-BD12-D338-03CC2CF2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D99FB0C-153A-37D8-4B16-0000624A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024118A-C736-60A4-FADB-C54AFED7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10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71F3996-A86E-5F7C-150C-4B4B29A2B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9E5AB84-142B-1D5A-6CEA-72829C20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87BE2DE-0D4D-27D4-7AE8-7B185B30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50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8F108-E577-972C-29BC-CA896711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E1F5C-ACB6-40BE-437C-8E946CEE0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249D844-EE05-1AF9-3F47-2AD4032D2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C8407D0-D807-5EF7-4F3F-D17BFFBC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5CED8C4-126A-11F8-0522-6A009AFE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3649B5B-0934-13FA-4D23-6683DC47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484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8A7EF1-F0DF-86BF-3057-D299CB042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2985B6F-E96F-1FDB-19E7-AEDAA6AA9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24B0F87-B6BB-FA58-F754-79973A1C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AD3EEF-A1F9-79E5-0FD2-1842C62F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22327C3-0C02-763A-0511-D5A28C9D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7AB1BF6-C333-B1A1-E0BC-C1CCA371F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436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12D7CE1-C670-EF33-DB92-CDBEF514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065F928-BF5D-88FC-4302-893B65F2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6D779A-7A2C-1121-FD33-391AF1B0C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A72748-E1BB-3B20-4F4A-AAD2A8201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562F0D-1806-0C58-D9F8-01AADA9E1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353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D031227-D4AB-0447-7357-800D689DE0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8E890E5-744D-4172-889B-7AC0C4BDCDD4}"/>
              </a:ext>
            </a:extLst>
          </p:cNvPr>
          <p:cNvSpPr/>
          <p:nvPr/>
        </p:nvSpPr>
        <p:spPr>
          <a:xfrm>
            <a:off x="1802296" y="110843"/>
            <a:ext cx="836212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Протягом </a:t>
            </a:r>
            <a:r>
              <a:rPr lang="uk-UA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кварталу 2026 року</a:t>
            </a: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послугами </a:t>
            </a: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OpenSpace</a:t>
            </a: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 території Миколаївської області скористалось </a:t>
            </a:r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2 774 </a:t>
            </a: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громадян.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9C5F949-04B6-49DF-9941-AE5D2329DA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0966881"/>
              </p:ext>
            </p:extLst>
          </p:nvPr>
        </p:nvGraphicFramePr>
        <p:xfrm>
          <a:off x="201083" y="593540"/>
          <a:ext cx="11705167" cy="4549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441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88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luigi</dc:creator>
  <cp:lastModifiedBy>User</cp:lastModifiedBy>
  <cp:revision>47</cp:revision>
  <dcterms:created xsi:type="dcterms:W3CDTF">2026-04-22T09:49:25Z</dcterms:created>
  <dcterms:modified xsi:type="dcterms:W3CDTF">2026-05-26T13:36:16Z</dcterms:modified>
</cp:coreProperties>
</file>